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8953500" cy="7505700"/>
  <p:notesSz cx="6858000" cy="9144000"/>
  <p:embeddedFontLst>
    <p:embeddedFont>
      <p:font typeface="Antonio Bold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Nourd" panose="020B0604020202020204" charset="0"/>
      <p:regular r:id="rId15"/>
    </p:embeddedFont>
    <p:embeddedFont>
      <p:font typeface="Clear Sans Italics" panose="020B0604020202020204" charset="0"/>
      <p:regular r:id="rId16"/>
    </p:embeddedFont>
    <p:embeddedFont>
      <p:font typeface="Nourd Bold" panose="020B0604020202020204" charset="0"/>
      <p:regular r:id="rId17"/>
    </p:embeddedFont>
    <p:embeddedFont>
      <p:font typeface="Glacial Indifference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1608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2.png>
</file>

<file path=ppt/media/image3.png>
</file>

<file path=ppt/media/image4.jpeg>
</file>

<file path=ppt/media/image5.jpeg>
</file>

<file path=ppt/media/image6.jpeg>
</file>

<file path=ppt/media/image6.sv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90802" y="5560516"/>
            <a:ext cx="4862698" cy="2228288"/>
            <a:chOff x="0" y="0"/>
            <a:chExt cx="2254449" cy="10330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54449" cy="1033081"/>
            </a:xfrm>
            <a:custGeom>
              <a:avLst/>
              <a:gdLst/>
              <a:ahLst/>
              <a:cxnLst/>
              <a:rect l="l" t="t" r="r" b="b"/>
              <a:pathLst>
                <a:path w="2254449" h="1033081">
                  <a:moveTo>
                    <a:pt x="2129989" y="1033081"/>
                  </a:moveTo>
                  <a:lnTo>
                    <a:pt x="124460" y="1033081"/>
                  </a:lnTo>
                  <a:cubicBezTo>
                    <a:pt x="55880" y="1033081"/>
                    <a:pt x="0" y="977201"/>
                    <a:pt x="0" y="90862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129989" y="0"/>
                  </a:lnTo>
                  <a:cubicBezTo>
                    <a:pt x="2198569" y="0"/>
                    <a:pt x="2254449" y="55880"/>
                    <a:pt x="2254449" y="124460"/>
                  </a:cubicBezTo>
                  <a:lnTo>
                    <a:pt x="2254449" y="908621"/>
                  </a:lnTo>
                  <a:cubicBezTo>
                    <a:pt x="2254449" y="977201"/>
                    <a:pt x="2198569" y="1033081"/>
                    <a:pt x="2129989" y="103308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664545"/>
            <a:ext cx="4692156" cy="7038234"/>
            <a:chOff x="0" y="0"/>
            <a:chExt cx="6350000" cy="9525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62570" r="-62570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4971018" y="712470"/>
            <a:ext cx="3231912" cy="1514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8"/>
              </a:lnSpc>
            </a:pPr>
            <a:r>
              <a:rPr lang="en-US" sz="4725" b="1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Curso de Ofimática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71018" y="2386685"/>
            <a:ext cx="3735255" cy="2966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39"/>
              </a:lnSpc>
            </a:pPr>
            <a:r>
              <a:rPr lang="en-US" sz="2099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Un curso completo de Windows que abarca una amplia gama de temas, dependiendo del nivel de profundidad y los objetivos del curso, estructurado desde un nivel básico hasta avanzado.</a:t>
            </a:r>
          </a:p>
          <a:p>
            <a:pPr algn="just">
              <a:lnSpc>
                <a:spcPts val="2939"/>
              </a:lnSpc>
            </a:pPr>
            <a:endParaRPr lang="en-US" sz="2099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5320076" y="5888207"/>
            <a:ext cx="1111382" cy="1257616"/>
          </a:xfrm>
          <a:custGeom>
            <a:avLst/>
            <a:gdLst/>
            <a:ahLst/>
            <a:cxnLst/>
            <a:rect l="l" t="t" r="r" b="b"/>
            <a:pathLst>
              <a:path w="1111382" h="1257616">
                <a:moveTo>
                  <a:pt x="0" y="0"/>
                </a:moveTo>
                <a:lnTo>
                  <a:pt x="1111382" y="0"/>
                </a:lnTo>
                <a:lnTo>
                  <a:pt x="1111382" y="1257616"/>
                </a:lnTo>
                <a:lnTo>
                  <a:pt x="0" y="1257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6315752" y="6197085"/>
            <a:ext cx="2319236" cy="690125"/>
            <a:chOff x="0" y="0"/>
            <a:chExt cx="3092314" cy="920167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47625"/>
              <a:ext cx="3092314" cy="4718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</a:pPr>
              <a:r>
                <a:rPr lang="en-US" sz="2099">
                  <a:solidFill>
                    <a:srgbClr val="000000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litledigitalhive.com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34306" y="448362"/>
              <a:ext cx="1932076" cy="4718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</a:pPr>
              <a:r>
                <a:rPr lang="en-US" sz="2099">
                  <a:solidFill>
                    <a:srgbClr val="000000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637635577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295953"/>
            <a:ext cx="4199821" cy="6913794"/>
          </a:xfrm>
          <a:custGeom>
            <a:avLst/>
            <a:gdLst/>
            <a:ahLst/>
            <a:cxnLst/>
            <a:rect l="l" t="t" r="r" b="b"/>
            <a:pathLst>
              <a:path w="4199821" h="6913794">
                <a:moveTo>
                  <a:pt x="0" y="0"/>
                </a:moveTo>
                <a:lnTo>
                  <a:pt x="4199821" y="0"/>
                </a:lnTo>
                <a:lnTo>
                  <a:pt x="4199821" y="6913794"/>
                </a:lnTo>
                <a:lnTo>
                  <a:pt x="0" y="6913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404" t="-43902" r="-59272" b="-624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77851" y="394653"/>
            <a:ext cx="4134826" cy="1407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1: Introducción a los ordenadores</a:t>
            </a:r>
          </a:p>
          <a:p>
            <a:pPr marL="0" lvl="0" indent="0" algn="l">
              <a:lnSpc>
                <a:spcPts val="3780"/>
              </a:lnSpc>
            </a:pPr>
            <a:endParaRPr lang="en-US" sz="2700" b="1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277851" y="1601468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08810" y="1996755"/>
            <a:ext cx="4898845" cy="3889689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476044" y="2277106"/>
            <a:ext cx="4364377" cy="3271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FFFFFF"/>
                </a:solidFill>
                <a:latin typeface="Nourd"/>
                <a:ea typeface="Nourd"/>
                <a:cs typeface="Nourd"/>
                <a:sym typeface="Nourd"/>
              </a:rPr>
              <a:t>Este curso está diseñado para ofrecer una comprensión esencial del funcionamiento de los ordenadores, incluyendo su historia, clasificación, componentes de hardware y software, así como el uso de periféricos.</a:t>
            </a:r>
          </a:p>
          <a:p>
            <a:pPr algn="l">
              <a:lnSpc>
                <a:spcPts val="3975"/>
              </a:lnSpc>
            </a:pPr>
            <a:endParaRPr lang="en-US" sz="2100">
              <a:solidFill>
                <a:srgbClr val="FFFFFF"/>
              </a:solidFill>
              <a:latin typeface="Nourd"/>
              <a:ea typeface="Nourd"/>
              <a:cs typeface="Nourd"/>
              <a:sym typeface="Nour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295953"/>
            <a:ext cx="4199821" cy="6913794"/>
          </a:xfrm>
          <a:custGeom>
            <a:avLst/>
            <a:gdLst/>
            <a:ahLst/>
            <a:cxnLst/>
            <a:rect l="l" t="t" r="r" b="b"/>
            <a:pathLst>
              <a:path w="4199821" h="6913794">
                <a:moveTo>
                  <a:pt x="0" y="0"/>
                </a:moveTo>
                <a:lnTo>
                  <a:pt x="4199821" y="0"/>
                </a:lnTo>
                <a:lnTo>
                  <a:pt x="4199821" y="6913794"/>
                </a:lnTo>
                <a:lnTo>
                  <a:pt x="0" y="6913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839" r="-4839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958"/>
            <a:ext cx="4134826" cy="1354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2: Sistemas Operativos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1527325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277851" y="2415038"/>
            <a:ext cx="4898845" cy="2981521"/>
            <a:chOff x="0" y="0"/>
            <a:chExt cx="6531793" cy="3975362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6531793" cy="3975362"/>
            </a:xfrm>
            <a:prstGeom prst="rect">
              <a:avLst/>
            </a:prstGeom>
            <a:solidFill>
              <a:srgbClr val="00131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28490" y="650371"/>
              <a:ext cx="5598532" cy="26174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>
                  <a:solidFill>
                    <a:srgbClr val="FFFFFF"/>
                  </a:solidFill>
                  <a:latin typeface="Nourd"/>
                  <a:ea typeface="Nourd"/>
                  <a:cs typeface="Nourd"/>
                  <a:sym typeface="Nourd"/>
                </a:rPr>
                <a:t>Este curso proporciona una visión completa de los sistemas operativos, abarcando sus características principales, tipos y métodos de instalación.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295953"/>
            <a:ext cx="4199821" cy="6978468"/>
          </a:xfrm>
          <a:custGeom>
            <a:avLst/>
            <a:gdLst/>
            <a:ahLst/>
            <a:cxnLst/>
            <a:rect l="l" t="t" r="r" b="b"/>
            <a:pathLst>
              <a:path w="4199821" h="6978468">
                <a:moveTo>
                  <a:pt x="0" y="0"/>
                </a:moveTo>
                <a:lnTo>
                  <a:pt x="4199821" y="0"/>
                </a:lnTo>
                <a:lnTo>
                  <a:pt x="4199821" y="6978468"/>
                </a:lnTo>
                <a:lnTo>
                  <a:pt x="0" y="697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7698" r="-9769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257"/>
            <a:ext cx="4134826" cy="183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3: Introducción a Windows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277851" y="2336637"/>
            <a:ext cx="4898845" cy="3781621"/>
            <a:chOff x="0" y="0"/>
            <a:chExt cx="6531793" cy="5042162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6531793" cy="5042162"/>
            </a:xfrm>
            <a:prstGeom prst="rect">
              <a:avLst/>
            </a:prstGeom>
            <a:solidFill>
              <a:srgbClr val="00131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28490" y="650371"/>
              <a:ext cx="5598532" cy="36842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>
                  <a:solidFill>
                    <a:srgbClr val="FFFFFF"/>
                  </a:solidFill>
                  <a:latin typeface="Nourd"/>
                  <a:ea typeface="Nourd"/>
                  <a:cs typeface="Nourd"/>
                  <a:sym typeface="Nourd"/>
                </a:rPr>
                <a:t>Este curso ofrece una introducción a Windows, cubriendo su historia, interfaz, gestión de archivos, personalización y almacenamiento, incluyendo el uso de accesos rápidos y herramientas clave.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77851" y="6452900"/>
            <a:ext cx="4198899" cy="604461"/>
            <a:chOff x="0" y="0"/>
            <a:chExt cx="5598532" cy="80594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420882"/>
            <a:ext cx="4199821" cy="6616294"/>
          </a:xfrm>
          <a:custGeom>
            <a:avLst/>
            <a:gdLst/>
            <a:ahLst/>
            <a:cxnLst/>
            <a:rect l="l" t="t" r="r" b="b"/>
            <a:pathLst>
              <a:path w="4199821" h="6616294">
                <a:moveTo>
                  <a:pt x="0" y="0"/>
                </a:moveTo>
                <a:lnTo>
                  <a:pt x="4199821" y="0"/>
                </a:lnTo>
                <a:lnTo>
                  <a:pt x="4199821" y="6616294"/>
                </a:lnTo>
                <a:lnTo>
                  <a:pt x="0" y="661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8723" t="-8748" r="-78723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257"/>
            <a:ext cx="4134826" cy="183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 Módulo 4: Tratamiento de textos (Microsoft Word)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77851" y="2336637"/>
            <a:ext cx="4898845" cy="3781621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475088" y="2725903"/>
            <a:ext cx="4198899" cy="27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FFFFFF"/>
                </a:solidFill>
                <a:latin typeface="Nourd"/>
                <a:ea typeface="Nourd"/>
                <a:cs typeface="Nourd"/>
                <a:sym typeface="Nourd"/>
              </a:rPr>
              <a:t>Este curso está diseñado para enseñar desde los conceptos básicos hasta herramientas avanzadas de Microsoft Word, facilitando la creación, edición y gestión de documentos profesionales.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77851" y="6423059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420882"/>
            <a:ext cx="4199821" cy="6616294"/>
          </a:xfrm>
          <a:custGeom>
            <a:avLst/>
            <a:gdLst/>
            <a:ahLst/>
            <a:cxnLst/>
            <a:rect l="l" t="t" r="r" b="b"/>
            <a:pathLst>
              <a:path w="4199821" h="6616294">
                <a:moveTo>
                  <a:pt x="0" y="0"/>
                </a:moveTo>
                <a:lnTo>
                  <a:pt x="4199821" y="0"/>
                </a:lnTo>
                <a:lnTo>
                  <a:pt x="4199821" y="6616294"/>
                </a:lnTo>
                <a:lnTo>
                  <a:pt x="0" y="661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368" r="-6836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257"/>
            <a:ext cx="4134826" cy="183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5: Hoja de cálculo (Microsoft Excel)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77851" y="2336637"/>
            <a:ext cx="4898845" cy="3341839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475088" y="2673235"/>
            <a:ext cx="4198899" cy="2377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FFFFFF"/>
                </a:solidFill>
                <a:latin typeface="Nourd"/>
                <a:ea typeface="Nourd"/>
                <a:cs typeface="Nourd"/>
                <a:sym typeface="Nourd"/>
              </a:rPr>
              <a:t>Este curso está diseñado para enseñar el uso de Microsoft Excel desde lo más básico hasta funciones avanzadas, optimizando el manejo de datos, cálculos y automatización de tareas.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420882"/>
            <a:ext cx="4199821" cy="6616294"/>
          </a:xfrm>
          <a:custGeom>
            <a:avLst/>
            <a:gdLst/>
            <a:ahLst/>
            <a:cxnLst/>
            <a:rect l="l" t="t" r="r" b="b"/>
            <a:pathLst>
              <a:path w="4199821" h="6616294">
                <a:moveTo>
                  <a:pt x="0" y="0"/>
                </a:moveTo>
                <a:lnTo>
                  <a:pt x="4199821" y="0"/>
                </a:lnTo>
                <a:lnTo>
                  <a:pt x="4199821" y="6616294"/>
                </a:lnTo>
                <a:lnTo>
                  <a:pt x="0" y="661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227" r="-68227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77851" y="373257"/>
            <a:ext cx="4134826" cy="2306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6: Presentaciones con Power Point</a:t>
            </a:r>
          </a:p>
          <a:p>
            <a:pPr algn="l">
              <a:lnSpc>
                <a:spcPts val="3780"/>
              </a:lnSpc>
            </a:pPr>
            <a:endParaRPr lang="en-US" sz="2700" b="1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77851" y="2336637"/>
            <a:ext cx="4898845" cy="3341839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462154" y="2623062"/>
            <a:ext cx="4198899" cy="27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FFFFFF"/>
                </a:solidFill>
                <a:latin typeface="Nourd"/>
                <a:ea typeface="Nourd"/>
                <a:cs typeface="Nourd"/>
                <a:sym typeface="Nourd"/>
              </a:rPr>
              <a:t>Este curso te enseñará a crear presentaciones atractivas y dinámicas con Microsoft PowerPoint, desde lo básico hasta funciones avanzadas para mejorar la comunicación visual.</a:t>
            </a:r>
          </a:p>
          <a:p>
            <a:pPr algn="l">
              <a:lnSpc>
                <a:spcPts val="3150"/>
              </a:lnSpc>
            </a:pPr>
            <a:endParaRPr lang="en-US" sz="2100">
              <a:solidFill>
                <a:srgbClr val="FFFFFF"/>
              </a:solidFill>
              <a:latin typeface="Nourd"/>
              <a:ea typeface="Nourd"/>
              <a:cs typeface="Nourd"/>
              <a:sym typeface="Nour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7961" y="82603"/>
            <a:ext cx="8784643" cy="7345136"/>
          </a:xfrm>
          <a:custGeom>
            <a:avLst/>
            <a:gdLst/>
            <a:ahLst/>
            <a:cxnLst/>
            <a:rect l="l" t="t" r="r" b="b"/>
            <a:pathLst>
              <a:path w="8784643" h="7345136">
                <a:moveTo>
                  <a:pt x="0" y="0"/>
                </a:moveTo>
                <a:lnTo>
                  <a:pt x="8784643" y="0"/>
                </a:lnTo>
                <a:lnTo>
                  <a:pt x="8784643" y="7345136"/>
                </a:lnTo>
                <a:lnTo>
                  <a:pt x="0" y="73451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43" r="-12855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280</Words>
  <Application>Microsoft Office PowerPoint</Application>
  <PresentationFormat>Personalizado</PresentationFormat>
  <Paragraphs>28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6" baseType="lpstr">
      <vt:lpstr>Antonio Bold</vt:lpstr>
      <vt:lpstr>Calibri</vt:lpstr>
      <vt:lpstr>Nourd</vt:lpstr>
      <vt:lpstr>Clear Sans Italics</vt:lpstr>
      <vt:lpstr>Arial</vt:lpstr>
      <vt:lpstr>Nourd Bold</vt:lpstr>
      <vt:lpstr>Glacial Indifference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Únete a nosotros este domingo para una experiencia de fe y comunidad. ¡Trae a tu familia y amigos!</dc:title>
  <dc:creator>Beatriz Rodriguez</dc:creator>
  <cp:lastModifiedBy>Cuenta Microsoft</cp:lastModifiedBy>
  <cp:revision>2</cp:revision>
  <dcterms:created xsi:type="dcterms:W3CDTF">2006-08-16T00:00:00Z</dcterms:created>
  <dcterms:modified xsi:type="dcterms:W3CDTF">2025-03-03T12:15:03Z</dcterms:modified>
  <dc:identifier>DAGgdx1kZIE</dc:identifier>
</cp:coreProperties>
</file>

<file path=docProps/thumbnail.jpeg>
</file>